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6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7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4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9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5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4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55DF1-8E5B-8D42-95C6-56990F6330EC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3F063-E5B6-F448-8BC4-535C4A294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7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/>
              <a:t>E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Paper map</a:t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App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01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E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843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E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763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E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05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E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094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1: 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9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E_PAPER_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251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E_PAPER_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439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E_PAPER_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587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E_PAPER_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815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E_PAPER_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4384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2: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5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E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268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E Maps  Week 1: Paper map Week 2: App</vt:lpstr>
      <vt:lpstr>Week 1: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E Maps  Week 1: Paper map Week 2: App</dc:title>
  <dc:creator>Jennifer Peterson</dc:creator>
  <cp:lastModifiedBy>Jennifer Peterson</cp:lastModifiedBy>
  <cp:revision>12</cp:revision>
  <dcterms:created xsi:type="dcterms:W3CDTF">2018-04-16T19:58:54Z</dcterms:created>
  <dcterms:modified xsi:type="dcterms:W3CDTF">2018-04-16T20:32:13Z</dcterms:modified>
</cp:coreProperties>
</file>